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5" r:id="rId6"/>
    <p:sldId id="276" r:id="rId7"/>
    <p:sldId id="277" r:id="rId8"/>
    <p:sldId id="260" r:id="rId9"/>
    <p:sldId id="267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D60093"/>
    <a:srgbClr val="FF33CC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4660"/>
  </p:normalViewPr>
  <p:slideViewPr>
    <p:cSldViewPr>
      <p:cViewPr>
        <p:scale>
          <a:sx n="50" d="100"/>
          <a:sy n="50" d="100"/>
        </p:scale>
        <p:origin x="-195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tul\Desktop\borsa istanb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etul\Desktop\Site Haber\pendikuluslararasiaihl\IMG-20190221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"/>
            <a:ext cx="4665035" cy="34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betul\Desktop\Site Haber\lisegezi\IMG-20200211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35" y="1116"/>
            <a:ext cx="4587485" cy="345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etul\Desktop\Site Haber\gezilise\20200219_1022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9892"/>
            <a:ext cx="4755360" cy="33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betul\Desktop\Site Haber\mezuntan\20200113_1149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45" y="3429000"/>
            <a:ext cx="4497160" cy="34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Yuvarlatılmış Çapraz Köşeli Dikdörtgen 8"/>
          <p:cNvSpPr/>
          <p:nvPr/>
        </p:nvSpPr>
        <p:spPr>
          <a:xfrm>
            <a:off x="2525922" y="1880828"/>
            <a:ext cx="4118052" cy="3096344"/>
          </a:xfrm>
          <a:prstGeom prst="round2DiagRect">
            <a:avLst>
              <a:gd name="adj1" fmla="val 0"/>
              <a:gd name="adj2" fmla="val 33223"/>
            </a:avLst>
          </a:prstGeom>
          <a:solidFill>
            <a:srgbClr val="00B050">
              <a:alpha val="61000"/>
            </a:srgb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Berlin Sans FB" panose="020E0602020502020306" pitchFamily="34" charset="0"/>
              </a:rPr>
              <a:t>LİSE TANITIM GEZİLERİMİZ</a:t>
            </a:r>
          </a:p>
        </p:txBody>
      </p:sp>
    </p:spTree>
    <p:extLst>
      <p:ext uri="{BB962C8B-B14F-4D97-AF65-F5344CB8AC3E}">
        <p14:creationId xmlns:p14="http://schemas.microsoft.com/office/powerpoint/2010/main" val="2227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etul\Desktop\Site Haber\ihh\20191211_115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8" y="0"/>
            <a:ext cx="4600366" cy="34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betul\Desktop\Site Haber\masalokulu\IMG-20200110-WA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48" y="0"/>
            <a:ext cx="4568574" cy="34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etul\Desktop\Site Haber\osmansungu\IMG-20191220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8" y="3394491"/>
            <a:ext cx="4625498" cy="347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betul\Desktop\Site Haber\yazargeldi\20200113_1013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81" y="3450421"/>
            <a:ext cx="4543440" cy="34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Yuvarlatılmış Çapraz Köşeli Dikdörtgen 8"/>
          <p:cNvSpPr/>
          <p:nvPr/>
        </p:nvSpPr>
        <p:spPr>
          <a:xfrm>
            <a:off x="2255512" y="2422010"/>
            <a:ext cx="4118052" cy="2592288"/>
          </a:xfrm>
          <a:prstGeom prst="round2DiagRect">
            <a:avLst>
              <a:gd name="adj1" fmla="val 0"/>
              <a:gd name="adj2" fmla="val 33223"/>
            </a:avLst>
          </a:prstGeom>
          <a:solidFill>
            <a:srgbClr val="FFC000">
              <a:alpha val="61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latin typeface="Berlin Sans FB" panose="020E0602020502020306" pitchFamily="34" charset="0"/>
              </a:rPr>
              <a:t>SEMİNERLER</a:t>
            </a:r>
            <a:endParaRPr lang="tr-TR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ynı Yanın Köşesi Yuvarlatılmış Dikdörtgen 13"/>
          <p:cNvSpPr/>
          <p:nvPr/>
        </p:nvSpPr>
        <p:spPr>
          <a:xfrm>
            <a:off x="3573881" y="188640"/>
            <a:ext cx="1990730" cy="404664"/>
          </a:xfrm>
          <a:prstGeom prst="round2SameRect">
            <a:avLst>
              <a:gd name="adj1" fmla="val 50000"/>
              <a:gd name="adj2" fmla="val 45804"/>
            </a:avLst>
          </a:prstGeom>
          <a:solidFill>
            <a:srgbClr val="7030A0">
              <a:alpha val="5882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RESİM SERGİMİZ</a:t>
            </a:r>
          </a:p>
        </p:txBody>
      </p:sp>
      <p:pic>
        <p:nvPicPr>
          <p:cNvPr id="3074" name="Picture 2" descr="C:\Users\betul\Desktop\Site Haber\sergi\IMG-20190531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5" y="158715"/>
            <a:ext cx="8550031" cy="641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Yuvarlatılmış Çapraz Köşeli Dikdörtgen 8"/>
          <p:cNvSpPr/>
          <p:nvPr/>
        </p:nvSpPr>
        <p:spPr>
          <a:xfrm>
            <a:off x="2264790" y="2924944"/>
            <a:ext cx="4608912" cy="2592288"/>
          </a:xfrm>
          <a:prstGeom prst="round2DiagRect">
            <a:avLst>
              <a:gd name="adj1" fmla="val 0"/>
              <a:gd name="adj2" fmla="val 33223"/>
            </a:avLst>
          </a:prstGeom>
          <a:solidFill>
            <a:srgbClr val="7030A0">
              <a:alpha val="61000"/>
            </a:srgb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latin typeface="Berlin Sans FB" panose="020E0602020502020306" pitchFamily="34" charset="0"/>
              </a:rPr>
              <a:t>SOSYAL ETKİNLİKLERİMİZ</a:t>
            </a:r>
            <a:endParaRPr lang="tr-TR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tul\Desktop\Site Haber\engelli parkuru\20190521_123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3" y="332655"/>
            <a:ext cx="8703294" cy="630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Yuvarlatılmış Çapraz Köşeli Dikdörtgen 8"/>
          <p:cNvSpPr/>
          <p:nvPr/>
        </p:nvSpPr>
        <p:spPr>
          <a:xfrm>
            <a:off x="2488260" y="2075070"/>
            <a:ext cx="4608912" cy="2592288"/>
          </a:xfrm>
          <a:prstGeom prst="round2DiagRect">
            <a:avLst>
              <a:gd name="adj1" fmla="val 0"/>
              <a:gd name="adj2" fmla="val 33223"/>
            </a:avLst>
          </a:prstGeom>
          <a:solidFill>
            <a:srgbClr val="7030A0">
              <a:alpha val="61000"/>
            </a:srgb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latin typeface="Berlin Sans FB" panose="020E0602020502020306" pitchFamily="34" charset="0"/>
              </a:rPr>
              <a:t>SOSYAL</a:t>
            </a:r>
          </a:p>
          <a:p>
            <a:pPr algn="ctr"/>
            <a:r>
              <a:rPr lang="tr-TR" sz="4000" dirty="0" smtClean="0">
                <a:latin typeface="Berlin Sans FB" panose="020E0602020502020306" pitchFamily="34" charset="0"/>
              </a:rPr>
              <a:t>ETKİNLİKLERİMİZ</a:t>
            </a:r>
            <a:endParaRPr lang="tr-TR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440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tul\Desktop\Site Haber\hat\IMG-20200309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07326" cy="56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Yuvarlatılmış Çapraz Köşeli Dikdörtgen 8"/>
          <p:cNvSpPr/>
          <p:nvPr/>
        </p:nvSpPr>
        <p:spPr>
          <a:xfrm>
            <a:off x="2411760" y="1700808"/>
            <a:ext cx="4608912" cy="2592288"/>
          </a:xfrm>
          <a:prstGeom prst="round2DiagRect">
            <a:avLst>
              <a:gd name="adj1" fmla="val 0"/>
              <a:gd name="adj2" fmla="val 33223"/>
            </a:avLst>
          </a:prstGeom>
          <a:solidFill>
            <a:srgbClr val="7030A0">
              <a:alpha val="61000"/>
            </a:srgb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latin typeface="Berlin Sans FB" panose="020E0602020502020306" pitchFamily="34" charset="0"/>
              </a:rPr>
              <a:t>SOSYAL</a:t>
            </a:r>
          </a:p>
          <a:p>
            <a:pPr algn="ctr"/>
            <a:r>
              <a:rPr lang="tr-TR" sz="4000" dirty="0" smtClean="0">
                <a:latin typeface="Berlin Sans FB" panose="020E0602020502020306" pitchFamily="34" charset="0"/>
              </a:rPr>
              <a:t>ETKİNLİKLERİMİZ</a:t>
            </a:r>
            <a:endParaRPr lang="tr-TR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681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tul\Desktop\Site Haber\ney kursu\IMG-20190107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0" y="260647"/>
            <a:ext cx="8638422" cy="64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Yuvarlatılmış Çapraz Köşeli Dikdörtgen 8"/>
          <p:cNvSpPr/>
          <p:nvPr/>
        </p:nvSpPr>
        <p:spPr>
          <a:xfrm>
            <a:off x="2196805" y="2203911"/>
            <a:ext cx="4608912" cy="2592288"/>
          </a:xfrm>
          <a:prstGeom prst="round2DiagRect">
            <a:avLst>
              <a:gd name="adj1" fmla="val 0"/>
              <a:gd name="adj2" fmla="val 33223"/>
            </a:avLst>
          </a:prstGeom>
          <a:solidFill>
            <a:srgbClr val="7030A0">
              <a:alpha val="61000"/>
            </a:srgb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latin typeface="Berlin Sans FB" panose="020E0602020502020306" pitchFamily="34" charset="0"/>
              </a:rPr>
              <a:t>SOSYAL</a:t>
            </a:r>
          </a:p>
          <a:p>
            <a:pPr algn="ctr"/>
            <a:r>
              <a:rPr lang="tr-TR" sz="4000" dirty="0" smtClean="0">
                <a:latin typeface="Berlin Sans FB" panose="020E0602020502020306" pitchFamily="34" charset="0"/>
              </a:rPr>
              <a:t>ETKİNLİKLERİMİZ</a:t>
            </a:r>
            <a:endParaRPr lang="tr-TR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056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tul\Desktop\Site Haber\eyuogezisi2019\IMG-20190926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4732880" cy="35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ynı Yanın Köşesi Yuvarlatılmış Dikdörtgen 9"/>
          <p:cNvSpPr/>
          <p:nvPr/>
        </p:nvSpPr>
        <p:spPr>
          <a:xfrm>
            <a:off x="956816" y="213366"/>
            <a:ext cx="2304256" cy="404664"/>
          </a:xfrm>
          <a:prstGeom prst="round2SameRect">
            <a:avLst>
              <a:gd name="adj1" fmla="val 50000"/>
              <a:gd name="adj2" fmla="val 45804"/>
            </a:avLst>
          </a:prstGeom>
          <a:solidFill>
            <a:srgbClr val="EE0000">
              <a:alpha val="5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EYÜP SULTAN CAMİİ</a:t>
            </a:r>
            <a:endParaRPr lang="tr-TR" sz="1600" dirty="0"/>
          </a:p>
        </p:txBody>
      </p:sp>
      <p:pic>
        <p:nvPicPr>
          <p:cNvPr id="5123" name="Picture 3" descr="C:\Users\betul\Desktop\Site Haber\gez\IMG-20191031-WA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3" y="116633"/>
            <a:ext cx="4213504" cy="33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ynı Yanın Köşesi Yuvarlatılmış Dikdörtgen 10"/>
          <p:cNvSpPr/>
          <p:nvPr/>
        </p:nvSpPr>
        <p:spPr>
          <a:xfrm>
            <a:off x="5617232" y="213366"/>
            <a:ext cx="2619996" cy="404664"/>
          </a:xfrm>
          <a:prstGeom prst="round2SameRect">
            <a:avLst>
              <a:gd name="adj1" fmla="val 50000"/>
              <a:gd name="adj2" fmla="val 45804"/>
            </a:avLst>
          </a:prstGeom>
          <a:solidFill>
            <a:srgbClr val="EE0000">
              <a:alpha val="5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İSLAM BİLİM MÜZESİ</a:t>
            </a:r>
            <a:endParaRPr lang="tr-TR" sz="1600" dirty="0"/>
          </a:p>
        </p:txBody>
      </p:sp>
      <p:pic>
        <p:nvPicPr>
          <p:cNvPr id="5124" name="Picture 4" descr="C:\Users\betul\Desktop\Site Haber\gezi\IMG-20190417-WA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" y="3710554"/>
            <a:ext cx="4703839" cy="31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ynı Yanın Köşesi Yuvarlatılmış Dikdörtgen 7"/>
          <p:cNvSpPr/>
          <p:nvPr/>
        </p:nvSpPr>
        <p:spPr>
          <a:xfrm>
            <a:off x="1115616" y="6251004"/>
            <a:ext cx="2304256" cy="404664"/>
          </a:xfrm>
          <a:prstGeom prst="round2SameRect">
            <a:avLst>
              <a:gd name="adj1" fmla="val 50000"/>
              <a:gd name="adj2" fmla="val 45804"/>
            </a:avLst>
          </a:prstGeom>
          <a:solidFill>
            <a:srgbClr val="EE0000">
              <a:alpha val="5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KIZ KULESİ</a:t>
            </a:r>
            <a:endParaRPr lang="tr-TR" sz="1600" dirty="0"/>
          </a:p>
        </p:txBody>
      </p:sp>
      <p:pic>
        <p:nvPicPr>
          <p:cNvPr id="5125" name="Picture 5" descr="C:\Users\betul\Desktop\Site Haber\gezii\IMG-20191023-WA0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31" y="3616431"/>
            <a:ext cx="4365069" cy="32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ynı Yanın Köşesi Yuvarlatılmış Dikdörtgen 11"/>
          <p:cNvSpPr/>
          <p:nvPr/>
        </p:nvSpPr>
        <p:spPr>
          <a:xfrm>
            <a:off x="4823520" y="6229096"/>
            <a:ext cx="4320480" cy="404664"/>
          </a:xfrm>
          <a:prstGeom prst="round2SameRect">
            <a:avLst>
              <a:gd name="adj1" fmla="val 50000"/>
              <a:gd name="adj2" fmla="val 45804"/>
            </a:avLst>
          </a:prstGeom>
          <a:solidFill>
            <a:srgbClr val="EE0000">
              <a:alpha val="5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ÇANAKKALE PANOROMA MÜZESİ</a:t>
            </a:r>
            <a:endParaRPr lang="tr-TR" sz="1600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2525922" y="2132856"/>
            <a:ext cx="4118052" cy="2592288"/>
          </a:xfrm>
          <a:prstGeom prst="round2DiagRect">
            <a:avLst>
              <a:gd name="adj1" fmla="val 0"/>
              <a:gd name="adj2" fmla="val 33223"/>
            </a:avLst>
          </a:prstGeom>
          <a:solidFill>
            <a:srgbClr val="EA0000">
              <a:alpha val="60784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latin typeface="Berlin Sans FB" panose="020E0602020502020306" pitchFamily="34" charset="0"/>
              </a:rPr>
              <a:t>GEZİLERİMİZ</a:t>
            </a:r>
            <a:endParaRPr lang="tr-TR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\\LABOGRETMEN1\Users\Public\Documents\TANITIM\YARIŞMALAR\SİYER-İ NEBİ YARIŞMA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48" y="-1"/>
            <a:ext cx="4559052" cy="3419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ynı Yanın Köşesi Yuvarlatılmış Dikdörtgen 9"/>
          <p:cNvSpPr/>
          <p:nvPr/>
        </p:nvSpPr>
        <p:spPr>
          <a:xfrm>
            <a:off x="5386984" y="116633"/>
            <a:ext cx="2929432" cy="404664"/>
          </a:xfrm>
          <a:prstGeom prst="round2SameRect">
            <a:avLst>
              <a:gd name="adj1" fmla="val 50000"/>
              <a:gd name="adj2" fmla="val 39697"/>
            </a:avLst>
          </a:prstGeom>
          <a:solidFill>
            <a:srgbClr val="FF33CC">
              <a:alpha val="59000"/>
            </a:srgb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SİYER-İ NEBİ YARIŞMASI</a:t>
            </a:r>
          </a:p>
        </p:txBody>
      </p:sp>
      <p:pic>
        <p:nvPicPr>
          <p:cNvPr id="2050" name="Picture 2" descr="C:\Users\betul\Desktop\Site Haber\ayet\IMG-20190422-WA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0" y="3546647"/>
            <a:ext cx="4245876" cy="329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ynı Yanın Köşesi Yuvarlatılmış Dikdörtgen 5"/>
          <p:cNvSpPr/>
          <p:nvPr/>
        </p:nvSpPr>
        <p:spPr>
          <a:xfrm>
            <a:off x="1187624" y="6251004"/>
            <a:ext cx="2160240" cy="404664"/>
          </a:xfrm>
          <a:prstGeom prst="round2SameRect">
            <a:avLst>
              <a:gd name="adj1" fmla="val 50000"/>
              <a:gd name="adj2" fmla="val 45804"/>
            </a:avLst>
          </a:prstGeom>
          <a:solidFill>
            <a:srgbClr val="FF33CC">
              <a:alpha val="59000"/>
            </a:srgb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EZBERE AYET OKUMA</a:t>
            </a:r>
          </a:p>
        </p:txBody>
      </p:sp>
      <p:pic>
        <p:nvPicPr>
          <p:cNvPr id="2051" name="Picture 3" descr="C:\Users\betul\Desktop\Site Haber\hadis yarışma\13163123_DSC_0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0" y="194814"/>
            <a:ext cx="4245876" cy="32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ynı Yanın Köşesi Yuvarlatılmış Dikdörtgen 12"/>
          <p:cNvSpPr/>
          <p:nvPr/>
        </p:nvSpPr>
        <p:spPr>
          <a:xfrm>
            <a:off x="1060489" y="116633"/>
            <a:ext cx="2471610" cy="404664"/>
          </a:xfrm>
          <a:prstGeom prst="round2SameRect">
            <a:avLst>
              <a:gd name="adj1" fmla="val 50000"/>
              <a:gd name="adj2" fmla="val 39697"/>
            </a:avLst>
          </a:prstGeom>
          <a:solidFill>
            <a:srgbClr val="FF33CC">
              <a:alpha val="59000"/>
            </a:srgb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EZBERE HADİS OKUMA</a:t>
            </a:r>
          </a:p>
        </p:txBody>
      </p:sp>
      <p:pic>
        <p:nvPicPr>
          <p:cNvPr id="2052" name="Picture 4" descr="C:\Users\betul\Desktop\Site Haber\ilmihal bilgi foto\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4" y="3546647"/>
            <a:ext cx="4286451" cy="329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ynı Yanın Köşesi Yuvarlatılmış Dikdörtgen 10"/>
          <p:cNvSpPr/>
          <p:nvPr/>
        </p:nvSpPr>
        <p:spPr>
          <a:xfrm>
            <a:off x="5615894" y="6251004"/>
            <a:ext cx="2471610" cy="404664"/>
          </a:xfrm>
          <a:prstGeom prst="round2SameRect">
            <a:avLst>
              <a:gd name="adj1" fmla="val 50000"/>
              <a:gd name="adj2" fmla="val 39697"/>
            </a:avLst>
          </a:prstGeom>
          <a:solidFill>
            <a:srgbClr val="FF33CC">
              <a:alpha val="59000"/>
            </a:srgb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İLMİHAL BİLGİ YARIŞMASI</a:t>
            </a: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2221632" y="2132856"/>
            <a:ext cx="4726632" cy="2592288"/>
          </a:xfrm>
          <a:prstGeom prst="round2DiagRect">
            <a:avLst>
              <a:gd name="adj1" fmla="val 0"/>
              <a:gd name="adj2" fmla="val 33223"/>
            </a:avLst>
          </a:prstGeom>
          <a:solidFill>
            <a:srgbClr val="FF33CC">
              <a:alpha val="60784"/>
            </a:srgbClr>
          </a:solidFill>
          <a:ln w="3175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latin typeface="Berlin Sans FB" panose="020E0602020502020306" pitchFamily="34" charset="0"/>
              </a:rPr>
              <a:t>YARIŞMALAR</a:t>
            </a:r>
            <a:endParaRPr lang="tr-TR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3" grpId="0" animBg="1"/>
      <p:bldP spid="11" grpId="0" animBg="1"/>
      <p:bldP spid="9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39</Words>
  <Application>Microsoft Office PowerPoint</Application>
  <PresentationFormat>Ekran Gösterisi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betül bilgin</cp:lastModifiedBy>
  <cp:revision>41</cp:revision>
  <dcterms:created xsi:type="dcterms:W3CDTF">2018-05-30T07:13:54Z</dcterms:created>
  <dcterms:modified xsi:type="dcterms:W3CDTF">2020-05-15T21:04:49Z</dcterms:modified>
</cp:coreProperties>
</file>